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6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3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D9DD5-6960-4F07-9868-64E944F89738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362CA-2D68-4783-9BB5-9DCADC82A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578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62CA-2D68-4783-9BB5-9DCADC82AFE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718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618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272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916702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893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13344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0326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6957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147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807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659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318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886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982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038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746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796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A87A8-19D5-4241-A0E1-D7608E3DC648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427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3360" y="165403"/>
            <a:ext cx="9230205" cy="2236739"/>
          </a:xfrm>
        </p:spPr>
        <p:txBody>
          <a:bodyPr/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раннего развития «Эрудит»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4994" y="6087451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Девиз: «</a:t>
            </a:r>
            <a:r>
              <a:rPr lang="ru-RU" sz="3600" b="1" u="sng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Учение с увлечением!» </a:t>
            </a:r>
          </a:p>
        </p:txBody>
      </p:sp>
      <p:pic>
        <p:nvPicPr>
          <p:cNvPr id="7170" name="Picture 2" descr="http://school68.edu.yar.ru/shkola_rannego_razvitiya_erudit/istock_000014892945_full_w300_h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16" y="2487111"/>
            <a:ext cx="3327465" cy="3549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chool68.edu.yar.ru/shkola_rannego_razvitiya_erudit/plusy_w320_h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81" y="2453185"/>
            <a:ext cx="4738255" cy="35536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236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4C3516-C620-4E94-99F8-058A09B2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1C0CDC59-CC01-4314-9A02-9D7DDB1D29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9386" y="546265"/>
          <a:ext cx="8882743" cy="56142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6548">
                  <a:extLst>
                    <a:ext uri="{9D8B030D-6E8A-4147-A177-3AD203B41FA5}">
                      <a16:colId xmlns="" xmlns:a16="http://schemas.microsoft.com/office/drawing/2014/main" val="3615429510"/>
                    </a:ext>
                  </a:extLst>
                </a:gridCol>
                <a:gridCol w="2495886">
                  <a:extLst>
                    <a:ext uri="{9D8B030D-6E8A-4147-A177-3AD203B41FA5}">
                      <a16:colId xmlns="" xmlns:a16="http://schemas.microsoft.com/office/drawing/2014/main" val="443882852"/>
                    </a:ext>
                  </a:extLst>
                </a:gridCol>
                <a:gridCol w="1057212">
                  <a:extLst>
                    <a:ext uri="{9D8B030D-6E8A-4147-A177-3AD203B41FA5}">
                      <a16:colId xmlns="" xmlns:a16="http://schemas.microsoft.com/office/drawing/2014/main" val="3001698303"/>
                    </a:ext>
                  </a:extLst>
                </a:gridCol>
                <a:gridCol w="2517683">
                  <a:extLst>
                    <a:ext uri="{9D8B030D-6E8A-4147-A177-3AD203B41FA5}">
                      <a16:colId xmlns="" xmlns:a16="http://schemas.microsoft.com/office/drawing/2014/main" val="2013658507"/>
                    </a:ext>
                  </a:extLst>
                </a:gridCol>
                <a:gridCol w="1035414">
                  <a:extLst>
                    <a:ext uri="{9D8B030D-6E8A-4147-A177-3AD203B41FA5}">
                      <a16:colId xmlns="" xmlns:a16="http://schemas.microsoft.com/office/drawing/2014/main" val="3518810703"/>
                    </a:ext>
                  </a:extLst>
                </a:gridCol>
              </a:tblGrid>
              <a:tr h="813565">
                <a:tc gridSpan="5"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Расписание занятий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5130555"/>
                  </a:ext>
                </a:extLst>
              </a:tr>
              <a:tr h="111266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           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вторник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</a:t>
                      </a:r>
                      <a:endParaRPr lang="ru-RU" sz="24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lang="ru-RU" sz="24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7843006"/>
                  </a:ext>
                </a:extLst>
              </a:tr>
              <a:tr h="914174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   1 группа  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   Веселый английский </a:t>
                      </a:r>
                      <a:r>
                        <a:rPr lang="ru-RU" sz="1800" dirty="0" smtClean="0">
                          <a:effectLst/>
                        </a:rPr>
                        <a:t>язык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 18:00  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   </a:t>
                      </a:r>
                      <a:r>
                        <a:rPr lang="ru-RU" sz="1800" dirty="0" smtClean="0">
                          <a:effectLst/>
                        </a:rPr>
                        <a:t>Обучение грамоте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 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 </a:t>
                      </a:r>
                      <a:r>
                        <a:rPr lang="ru-RU" sz="1600" dirty="0" smtClean="0">
                          <a:effectLst/>
                        </a:rPr>
                        <a:t>18:00</a:t>
                      </a:r>
                      <a:endParaRPr lang="ru-RU" sz="1600" dirty="0">
                        <a:effectLst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="" xmlns:a16="http://schemas.microsoft.com/office/drawing/2014/main" val="3531592104"/>
                  </a:ext>
                </a:extLst>
              </a:tr>
              <a:tr h="921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Математика и конструирование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 18:35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Развитие мелкой моторики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  18:35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28575" marR="28575" marT="28575" marB="28575"/>
                </a:tc>
              </a:tr>
              <a:tr h="946106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   2 группа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Математика и конструирование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   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 </a:t>
                      </a:r>
                      <a:r>
                        <a:rPr lang="ru-RU" sz="1600" dirty="0" smtClean="0">
                          <a:effectLst/>
                        </a:rPr>
                        <a:t>18:00</a:t>
                      </a:r>
                      <a:endParaRPr lang="ru-RU" sz="1600" dirty="0">
                        <a:effectLst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   Развитие мелкой </a:t>
                      </a:r>
                      <a:r>
                        <a:rPr lang="ru-RU" sz="1800" dirty="0" smtClean="0">
                          <a:effectLst/>
                        </a:rPr>
                        <a:t>моторики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 18:00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 </a:t>
                      </a:r>
                      <a:endParaRPr lang="ru-RU" sz="1600" dirty="0" smtClean="0">
                        <a:effectLst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="" xmlns:a16="http://schemas.microsoft.com/office/drawing/2014/main" val="1541629108"/>
                  </a:ext>
                </a:extLst>
              </a:tr>
              <a:tr h="9059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Веселый английский язык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 18:35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 Обучение грамоте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</a:rPr>
                        <a:t> 18:35</a:t>
                      </a:r>
                      <a:endParaRPr lang="ru-RU" dirty="0"/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537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389" y="1524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ШРР «Эрудит»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553" y="932873"/>
            <a:ext cx="10212339" cy="52601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раннего развития «Эрудит»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занятия, цель которых — успешная адаптация детей дошкольного возраста к новым образовательным условиям и создание условий гуманного (комфортного) перехода с одной образовательной ступени на другую.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Главная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занятий — развивать мышление, память, внимание, воображение, восприятие и речь. Обладая этими качествами, дети легко будут усваивать новый материал, быстро справляться с заданиями на уроках и дома.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Занятия позволяют подготовить ребенка к школе психологически, познакомить с новыми требованиями, которые предъявляет школа, научить их соблюдать, и в то же время снять страх перед началом школьной жизни.</a:t>
            </a:r>
          </a:p>
        </p:txBody>
      </p:sp>
    </p:spTree>
    <p:extLst>
      <p:ext uri="{BB962C8B-B14F-4D97-AF65-F5344CB8AC3E}">
        <p14:creationId xmlns="" xmlns:p14="http://schemas.microsoft.com/office/powerpoint/2010/main" val="15233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970" y="1108364"/>
            <a:ext cx="10794230" cy="39069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Школы раннего развития основана на одной из комплексных программ для дошкольных учреждений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 ступенькам к школе»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(автор Безруких М.М).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Она рассчитана на два года (для детей 5-6 лет) и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один год (для детей 6 лет).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65807" y="110836"/>
            <a:ext cx="8258847" cy="99752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ШРР «Эрудит» </a:t>
            </a:r>
          </a:p>
        </p:txBody>
      </p:sp>
      <p:pic>
        <p:nvPicPr>
          <p:cNvPr id="8194" name="Picture 2" descr="http://uchebniki.shop/wa-data/public/shop/products/90/11/1190/images/4198/4198.75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55" y="3135904"/>
            <a:ext cx="2329098" cy="35024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ozon-st.cdn.ngenix.net/multimedia/10092413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297" y="3740652"/>
            <a:ext cx="2174105" cy="2915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alfa26.ru/prefix/c8fa20cf72195088c9af4e704f19f1d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076" y="3723138"/>
            <a:ext cx="2185402" cy="2897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navigatorgps.ru/image/___uf___pqa.rxfzb.eh/i2/QES000000000723138/PBIRE/pbire3q1.wc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39" y="3207190"/>
            <a:ext cx="2626825" cy="34812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22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224" y="1524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ШРР «Эрудит»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442" y="1024517"/>
            <a:ext cx="10846994" cy="56949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 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раннего развития «Эрудит»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рассчитана на 28 недель. Посещение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раза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неделю  по расписанию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по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занятий в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и четверг–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18.00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одного занятия 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минут. 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Окончание занятий –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19:15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будут проводиться на 1 этаже в кабинетах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11,12,13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235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51" y="152400"/>
            <a:ext cx="12345940" cy="8721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состоит из следующих направлений: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732" y="1024517"/>
            <a:ext cx="11678268" cy="52100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курса «Обучение грамоте»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в том, чтобы заложить основы формирования функционально грамотной личности, обеспечить языковое и речевое развитие ребенка, помочь ему осознать себя носителем языка.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Преподаватель: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Ушакова Людмила Александровна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классов;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занятий необходимо приобрести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 (формат А4);</a:t>
            </a:r>
          </a:p>
          <a:p>
            <a:pPr>
              <a:buFontTx/>
              <a:buChar char="-"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Пенал (ручка, карандаш простой и цветные, ластик) 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32" name="Picture 8" descr="http://trunki.com.ru/images/cms/data/spiegelburg-ranec/30383_spiegelburg_captn-sharky-ergo-style-maritim_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724" y="4447784"/>
            <a:ext cx="3367681" cy="190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49065"/>
          <a:stretch>
            <a:fillRect/>
          </a:stretch>
        </p:blipFill>
        <p:spPr bwMode="auto">
          <a:xfrm>
            <a:off x="9274629" y="3289465"/>
            <a:ext cx="2446316" cy="330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32" y="4568450"/>
            <a:ext cx="2249143" cy="17274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29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732" y="1024517"/>
            <a:ext cx="11678268" cy="52100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курса «Математика и конструирование»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числовую грамотность; дать первоначальные геометрические представления; усилить развитие логического мышления и пространственных представлений детей; сформировать начальные элементы конструкторского мышления.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Преподаватель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Куликова Светлана Юрьевна 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классов;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занятий необходимо приобрести: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Папка (формат А4);</a:t>
            </a:r>
          </a:p>
          <a:p>
            <a:pPr>
              <a:buFontTx/>
              <a:buChar char="-"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Пенал (ручка, карандаш простой и цветные, ластик) </a:t>
            </a:r>
          </a:p>
          <a:p>
            <a:pPr>
              <a:buFontTx/>
              <a:buChar char="-"/>
            </a:pP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Счетные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51" y="152400"/>
            <a:ext cx="12345940" cy="8721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состоит из следующих направлений:</a:t>
            </a:r>
          </a:p>
        </p:txBody>
      </p:sp>
      <p:pic>
        <p:nvPicPr>
          <p:cNvPr id="1032" name="Picture 8" descr="http://trunki.com.ru/images/cms/data/spiegelburg-ranec/30383_spiegelburg_captn-sharky-ergo-style-maritim_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59" y="4710186"/>
            <a:ext cx="3367681" cy="190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7341" y="3342904"/>
            <a:ext cx="2477698" cy="330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C:\Users\%D0%9F%D0%BE%D0%BB%D1%8C%D0%B7%D0%BE%D0%B2%D0%B0%D1%82%D0%B5%D0%BB%D1%8C\Pictures\WLaeMSHKYOEleXK_YrDWJHfF0OcKkaTyuxg3gZhdE7unf3vQMmOD_-899j4ZfRnACkw9Q5FMPJcAVivhKC9gUg1ljSHxD_f0tfyg7GNylyOlAoLnG1awcH7e4tbJH4QsZv70SzqqnqUxZT0ix6DIE5uJrpaSDf0Fx8cub_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C:\Users\%D0%9F%D0%BE%D0%BB%D1%8C%D0%B7%D0%BE%D0%B2%D0%B0%D1%82%D0%B5%D0%BB%D1%8C\Pictures\WLaeMSHKYOEleXK_YrDWJHfF0OcKkaTyuxg3gZhdE7unf3vQMmOD_-899j4ZfRnACkw9Q5FMPJcAVivhKC9gUg1ljSHxD_f0tfyg7GNylyOlAoLnG1awcH7e4tbJH4QsZv70SzqqnqUxZT0ix6DIE5uJrpaSDf0Fx8cub_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C:\Users\%D0%9F%D0%BE%D0%BB%D1%8C%D0%B7%D0%BE%D0%B2%D0%B0%D1%82%D0%B5%D0%BB%D1%8C\Pictures\WLaeMSHKYOEleXK_YrDWJHfF0OcKkaTyuxg3gZhdE7unf3vQMmOD_-899j4ZfRnACkw9Q5FMPJcAVivhKC9gUg1ljSHxD_f0tfyg7GNylyOlAoLnG1awcH7e4tbJH4QsZv70SzqqnqUxZT0ix6DIE5uJrpaSDf0Fx8cub_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C:\Users\%D0%9F%D0%BE%D0%BB%D1%8C%D0%B7%D0%BE%D0%B2%D0%B0%D1%82%D0%B5%D0%BB%D1%8C\Pictures\WLaeMSHKYOEleXK_YrDWJHfF0OcKkaTyuxg3gZhdE7unf3vQMmOD_-899j4ZfRnACkw9Q5FMPJcAVivhKC9gUg1ljSHxD_f0tfyg7GNylyOlAoLnG1awcH7e4tbJH4QsZv70SzqqnqUxZT0ix6DIE5uJrpaSDf0Fx8cub_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15" y="5051503"/>
            <a:ext cx="2249143" cy="17274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969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73" y="1024517"/>
            <a:ext cx="11970327" cy="52100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курса «Развитие мелкой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моторики»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детей дошкольного возраста мелкой моторики через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графомоторные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Преподаватель:  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Крылова Наталья Сергеевна-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классов;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занятий необходимо приобрести: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*Завести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отдельную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папку с файлами: 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Пенал с канцелярскими принадлежностями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(цветные и простой карандаши , ручка)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http://technovygoda.ru/photo/854141_v02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99" y="4821382"/>
            <a:ext cx="2715491" cy="2036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51" y="152400"/>
            <a:ext cx="12345940" cy="8721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состоит из следующих направлений: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554" y="2801778"/>
            <a:ext cx="3188167" cy="2257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714" y="3028208"/>
            <a:ext cx="2723386" cy="36290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8897" y="4931490"/>
            <a:ext cx="2436844" cy="19265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44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51" y="152400"/>
            <a:ext cx="12345940" cy="8721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состоит из следующих направлений: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73" y="1024517"/>
            <a:ext cx="11970327" cy="52100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курса «Веселый Английский язык»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дошкольников понимать доступную им по содержанию английскую речь, привить первоначальные навыки английской разговорной речи, дать начальные знания о культуре страны изучаемого языка.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Преподаватель:   </a:t>
            </a:r>
            <a:r>
              <a:rPr lang="ru-RU" sz="2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Гаспарян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Сюзанна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Гарегиновна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 ;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занятий необходимо приобрести: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Папка (формат А4);</a:t>
            </a:r>
          </a:p>
          <a:p>
            <a:pPr>
              <a:buFontTx/>
              <a:buChar char="-"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Пенал (ручка,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карандаши, ластик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8" descr="http://trunki.com.ru/images/cms/data/spiegelburg-ranec/30383_spiegelburg_captn-sharky-ergo-style-maritim_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23" y="4726850"/>
            <a:ext cx="3367681" cy="190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17" y="4865364"/>
            <a:ext cx="2249143" cy="17274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6100" y="3598223"/>
            <a:ext cx="3972975" cy="293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25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951" y="1089890"/>
            <a:ext cx="10059939" cy="532476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Пенал (2 ручки, простой и цветные карандаши, ластик)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кнопке (формат А4) –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файлами – 1 шт./5 шт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Счетные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Бейдж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(ФИ ребенка).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Сменная обувь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154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414</TotalTime>
  <Words>432</Words>
  <Application>Microsoft Office PowerPoint</Application>
  <PresentationFormat>Произвольный</PresentationFormat>
  <Paragraphs>90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Школа раннего развития «Эрудит»</vt:lpstr>
      <vt:lpstr>Цель и задачи ШРР «Эрудит»</vt:lpstr>
      <vt:lpstr>Программа ШРР «Эрудит» </vt:lpstr>
      <vt:lpstr>Программа ШРР «Эрудит» </vt:lpstr>
      <vt:lpstr>Программа состоит из следующих направлений:</vt:lpstr>
      <vt:lpstr>Программа состоит из следующих направлений:</vt:lpstr>
      <vt:lpstr>Программа состоит из следующих направлений:</vt:lpstr>
      <vt:lpstr>Программа состоит из следующих направлений:</vt:lpstr>
      <vt:lpstr> </vt:lpstr>
      <vt:lpstr>           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раннего развития «Эрудит»</dc:title>
  <dc:creator>Пользователь Windows</dc:creator>
  <cp:lastModifiedBy>Пользователь</cp:lastModifiedBy>
  <cp:revision>45</cp:revision>
  <dcterms:created xsi:type="dcterms:W3CDTF">2017-09-24T12:50:15Z</dcterms:created>
  <dcterms:modified xsi:type="dcterms:W3CDTF">2024-09-27T11:26:52Z</dcterms:modified>
</cp:coreProperties>
</file>