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8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2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70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3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34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2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8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87A8-19D5-4241-A0E1-D7608E3DC648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9F5B55-ACC9-404F-B2C2-CFBC9BB6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7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360" y="165403"/>
            <a:ext cx="9230205" cy="2236739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4994" y="608745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Девиз: «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Учение с увлечением!» </a:t>
            </a:r>
          </a:p>
        </p:txBody>
      </p:sp>
      <p:pic>
        <p:nvPicPr>
          <p:cNvPr id="7170" name="Picture 2" descr="http://school68.edu.yar.ru/shkola_rannego_razvitiya_erudit/istock_000014892945_full_w300_h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6" y="2487111"/>
            <a:ext cx="3327465" cy="35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hool68.edu.yar.ru/shkola_rannego_razvitiya_erudit/plusy_w320_h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453185"/>
            <a:ext cx="4738255" cy="35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5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7592F-B564-4158-9939-141AE7E9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F5225-A1CF-43F4-92D5-76A18CC0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Цветная бумага, цветной картон, ножницы, клей (карандаш, </a:t>
            </a:r>
            <a:r>
              <a:rPr lang="ru-RU" sz="3600" dirty="0" err="1"/>
              <a:t>пва</a:t>
            </a:r>
            <a:r>
              <a:rPr lang="ru-RU" sz="3600" dirty="0"/>
              <a:t>), альбомные листы, пластилин, доска для лепки, акварельные краски, гуашь, кисти.</a:t>
            </a:r>
          </a:p>
        </p:txBody>
      </p:sp>
    </p:spTree>
    <p:extLst>
      <p:ext uri="{BB962C8B-B14F-4D97-AF65-F5344CB8AC3E}">
        <p14:creationId xmlns:p14="http://schemas.microsoft.com/office/powerpoint/2010/main" val="345955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C3516-C620-4E94-99F8-058A09B2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Расписание занятий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0CDC59-CC01-4314-9A02-9D7DDB1D29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9769" y="2644807"/>
          <a:ext cx="8572500" cy="2912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61542951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4388285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016983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1365850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518810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305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   вторник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 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четверг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43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1 группа 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Веселый английский язык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Обучение грамоте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18:00  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Математика и конструирование    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Развитие мелкой моторики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18:00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531592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2 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Обучение грамоте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Веселый английский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18:00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18:35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Развитие мелкой моторики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    Математика и конструирование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18:00</a:t>
                      </a:r>
                      <a:endParaRPr lang="ru-RU" sz="11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 18:35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541629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8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89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ШРР «Эрудит»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553" y="932873"/>
            <a:ext cx="10212339" cy="5260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«Эрудит»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занятия, цель которых — успешная адаптация детей дошкольного возраста к новым образовательным условиям и создание условий гуманного (комфортного) перехода с одной образовательной ступени на другую.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— развивать мышление, память, внимание, воображение, восприятие и речь. Обладая этими качествами, дети легко будут усваивать новый материал, быстро справляться с заданиями на уроках и дома.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позволяют подготовить ребенка к школе психологически, познакомить с новыми требованиями, которые предъявляет школа, научить их соблюдать, и в то же время снять страх перед началом школьной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52339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70" y="1108364"/>
            <a:ext cx="10794230" cy="3906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Школы раннего развития основана на одной из комплексных программ для дошкольных учреждений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ступенькам к школе»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 Безруких М.М).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рассчитана на два года (для детей 5-6 лет) и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год (для детей 6 лет).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5807" y="110836"/>
            <a:ext cx="8258847" cy="9975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pic>
        <p:nvPicPr>
          <p:cNvPr id="8194" name="Picture 2" descr="http://uchebniki.shop/wa-data/public/shop/products/90/11/1190/images/4198/4198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0" y="3588327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zon-st.cdn.ngenix.net/multimedia/1009241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28" y="3808269"/>
            <a:ext cx="2708153" cy="36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lfa26.ru/prefix/c8fa20cf72195088c9af4e704f19f1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81" y="3782515"/>
            <a:ext cx="271494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avigatorgps.ru/image/___uf___pqa.rxfzb.eh/i2/QES000000000723138/PBIRE/pbire3q1.w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65" y="3879496"/>
            <a:ext cx="2737722" cy="36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224" y="152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ШРР «Эрудит»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42" y="1024517"/>
            <a:ext cx="10846994" cy="5694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раннего развития «Эрудит»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рассчитана на 28 недель. Посещение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  по расписанию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октября по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занятий 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18.00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одного занятия 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минут.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занятий –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19:15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будут проводиться на 1 этаже в кабинетах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11,12,13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echnovygoda.ru/photo/854141_v0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" y="4821386"/>
            <a:ext cx="2715491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«Обучение грамоте»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заложить основы формирования функционально грамотной личности, обеспечить языковое и речевое развитие ребенка, помочь ему осознать себя носителем языка.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Кристина Владимировна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начальных классов;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Букварь, автор Жукова Н.С; 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https://cdn.eksmo.ru/v2/430000000000001234/COVER/cover3d1__w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64" y="4135222"/>
            <a:ext cx="2275302" cy="27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68" y="4934673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3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echnovygoda.ru/photo/854141_v0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" y="4613563"/>
            <a:ext cx="2715491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32" y="1024517"/>
            <a:ext cx="11678268" cy="5210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«Математика и конструирование»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числовую грамотность; дать первоначальные геометрические представления; усилить развитие логического мышления и пространственных представлений детей; сформировать начальные элементы конструкторского мышления.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Чистякова Елена Александровна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>
              <a:buFontTx/>
              <a:buChar char="-"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2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1" y="3629531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9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«Развитие мелкой моторики  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у детей дошкольного возраста мелкой моторики через изобразительную деятельность и лепку.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Фаткина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 Борисовна-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Завести отдельную папку: 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Кисточки (№1, №2, №5)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для рисования;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Непроливайка; 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( основные цвета, доска, стека)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4" name="Picture 6" descr="https://img.chaos-online.ru/images/2016/02/23/dm9ZWF5tb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29" y="2922848"/>
            <a:ext cx="5034000" cy="38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1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1" y="152400"/>
            <a:ext cx="12345940" cy="8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следующих направлений: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24517"/>
            <a:ext cx="11970327" cy="52100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«Веселый Английский язык»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дошкольников понимать доступную им по содержанию английскую речь, привить первоначальные навыки английской разговорной речи, дать начальные знания о культуре страны изучаемого языка.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 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Крупина Мария Геннадьевна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;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необходимо приобрести: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Папка (формат А4);</a:t>
            </a:r>
          </a:p>
          <a:p>
            <a:pPr>
              <a:buFontTx/>
              <a:buChar char="-"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Пенал (ручка, карандаш простой и цветные, ластик) </a:t>
            </a:r>
          </a:p>
          <a:p>
            <a:pPr marL="0" indent="0">
              <a:buNone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6" descr="http://technovygoda.ru/photo/854141_v0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13" y="4682836"/>
            <a:ext cx="2715491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runki.com.ru/images/cms/data/spiegelburg-ranec/30383_spiegelburg_captn-sharky-ergo-style-maritim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22" y="4809979"/>
            <a:ext cx="3367681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6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1" y="1089890"/>
            <a:ext cx="10059939" cy="53247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Букварь Жуковой Н.С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на кнопке (формат А4) –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для курса «Развитие мелкой моторики»;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Бейдж (ФИ ребенка).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5418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708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Школа раннего развития «Эрудит»</vt:lpstr>
      <vt:lpstr>Цель и задачи ШРР «Эрудит»</vt:lpstr>
      <vt:lpstr>Программа ШРР «Эрудит» </vt:lpstr>
      <vt:lpstr>Программа ШРР «Эрудит» 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Программа состоит из следующих направлений:</vt:lpstr>
      <vt:lpstr> </vt:lpstr>
      <vt:lpstr>Презентация PowerPoint</vt:lpstr>
      <vt:lpstr>Расписание занятий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раннего развития «Эрудит»</dc:title>
  <dc:creator>Пользователь Windows</dc:creator>
  <cp:lastModifiedBy>Пользователь</cp:lastModifiedBy>
  <cp:revision>21</cp:revision>
  <dcterms:created xsi:type="dcterms:W3CDTF">2017-09-24T12:50:15Z</dcterms:created>
  <dcterms:modified xsi:type="dcterms:W3CDTF">2023-10-03T09:03:07Z</dcterms:modified>
</cp:coreProperties>
</file>